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888A1-A58D-4F33-8A05-70744D37284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FF69A-6427-4246-904A-16069B31E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Свободная тема по изобразительному искусству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1 этап: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Берем  бумагу и карандашом от угла листа начинаем штриховать лист. Штриховать нужно плотно.</a:t>
            </a:r>
          </a:p>
          <a:p>
            <a:pPr>
              <a:buNone/>
            </a:pPr>
            <a:r>
              <a:rPr lang="ru-RU" dirty="0" smtClean="0"/>
              <a:t>Заштриховать можно как весь лист, так и его часть.</a:t>
            </a:r>
            <a:endParaRPr lang="ru-RU" dirty="0"/>
          </a:p>
        </p:txBody>
      </p:sp>
      <p:pic>
        <p:nvPicPr>
          <p:cNvPr id="5" name="Содержимое 4" descr="20200407_10330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 этап: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Получившуюся поверхность выравниваем кусочком тонкой бумаги, что бы поверхность стала ровной.</a:t>
            </a:r>
            <a:endParaRPr lang="ru-RU" dirty="0"/>
          </a:p>
        </p:txBody>
      </p:sp>
      <p:pic>
        <p:nvPicPr>
          <p:cNvPr id="5" name="Содержимое 4" descr="20200407_10362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3 этап: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Выбираем рисунок, наносим его карандашом или вырисовываем ластиком сразу.</a:t>
            </a:r>
          </a:p>
          <a:p>
            <a:pPr>
              <a:buNone/>
            </a:pPr>
            <a:r>
              <a:rPr lang="ru-RU" dirty="0" smtClean="0"/>
              <a:t>Добавляем несколько штрихов карандашом, выделяя рисунок.</a:t>
            </a:r>
            <a:endParaRPr lang="ru-RU" dirty="0"/>
          </a:p>
        </p:txBody>
      </p:sp>
      <p:pic>
        <p:nvPicPr>
          <p:cNvPr id="5" name="Содержимое 4" descr="20200407_10490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Получаем результат</a:t>
            </a:r>
            <a:endParaRPr lang="ru-RU" dirty="0"/>
          </a:p>
        </p:txBody>
      </p:sp>
      <p:pic>
        <p:nvPicPr>
          <p:cNvPr id="5" name="Содержимое 4" descr="20200407_1049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Успехов в работе!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Содержимое 3" descr="спасибо за внимани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643050"/>
            <a:ext cx="6448461" cy="483012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Цель: </a:t>
            </a:r>
            <a:r>
              <a:rPr lang="ru-RU" sz="2800" dirty="0" smtClean="0"/>
              <a:t>Помочь ребенку определиться какую тему выбрать, познакомить с нетрадиционной техникой рисования ластиком.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Свободная тема </a:t>
            </a:r>
            <a:r>
              <a:rPr lang="ru-RU" dirty="0" smtClean="0"/>
              <a:t>– это ваша фантазия.</a:t>
            </a:r>
          </a:p>
          <a:p>
            <a:pPr>
              <a:buNone/>
            </a:pPr>
            <a:r>
              <a:rPr lang="ru-RU" dirty="0" smtClean="0"/>
              <a:t>Но часто возникают трудности в выборе чего-то конкретного, в выборе материалов, которыми вы будете работать.</a:t>
            </a:r>
          </a:p>
          <a:p>
            <a:pPr>
              <a:buNone/>
            </a:pPr>
            <a:r>
              <a:rPr lang="ru-RU" dirty="0" smtClean="0"/>
              <a:t>Помочь вам выбрать, что рисовать смогут картинки для зарисовки.</a:t>
            </a:r>
          </a:p>
          <a:p>
            <a:pPr>
              <a:buNone/>
            </a:pPr>
            <a:r>
              <a:rPr lang="ru-RU" dirty="0" smtClean="0"/>
              <a:t>Вы сразу можете увидеть итоговый рисунок и выбрать именно такой, который понравится и в точности его повторить.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Гуашь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imag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5396" y="1600200"/>
            <a:ext cx="3602207" cy="4525963"/>
          </a:xfrm>
        </p:spPr>
      </p:pic>
      <p:pic>
        <p:nvPicPr>
          <p:cNvPr id="6" name="Содержимое 5" descr="image-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35542" y="1600200"/>
            <a:ext cx="3263916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Акварель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image-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20580" y="1600200"/>
            <a:ext cx="2911840" cy="4525963"/>
          </a:xfrm>
        </p:spPr>
      </p:pic>
      <p:pic>
        <p:nvPicPr>
          <p:cNvPr id="6" name="Содержимое 5" descr="image-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89960" y="1600200"/>
            <a:ext cx="3555079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Карандаш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Содержимое 4" descr="2020-04-07-10-23-2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43453" y="1600200"/>
            <a:ext cx="3266093" cy="4525963"/>
          </a:xfrm>
        </p:spPr>
      </p:pic>
      <p:pic>
        <p:nvPicPr>
          <p:cNvPr id="6" name="Содержимое 5" descr="2020-04-07-10-24-0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956625"/>
            <a:ext cx="4038600" cy="381311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Фломастеры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-04-07-10-24-3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76300" y="1606899"/>
            <a:ext cx="3200400" cy="4512564"/>
          </a:xfrm>
        </p:spPr>
      </p:pic>
      <p:pic>
        <p:nvPicPr>
          <p:cNvPr id="6" name="Содержимое 5" descr="2020-04-07-10-24-5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2175" y="1600200"/>
            <a:ext cx="3490649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Восковые мелки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-04-07-10-25-3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0843" y="1600200"/>
            <a:ext cx="2971313" cy="4525963"/>
          </a:xfrm>
        </p:spPr>
      </p:pic>
      <p:pic>
        <p:nvPicPr>
          <p:cNvPr id="6" name="Содержимое 5" descr="2020-04-07-10-25-4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464816"/>
            <a:ext cx="4038600" cy="279673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Рисование ластиком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Ребята, я хочу вам предложить следующую работу: мы с вами будем рисовать ластиком. Это тоже увлекательно и интересно!</a:t>
            </a:r>
          </a:p>
          <a:p>
            <a:r>
              <a:rPr lang="ru-RU" dirty="0" smtClean="0"/>
              <a:t>Для этого нам необходимо: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Для рисования: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Лист  плотной бумаги</a:t>
            </a:r>
          </a:p>
          <a:p>
            <a:r>
              <a:rPr lang="ru-RU" dirty="0" smtClean="0"/>
              <a:t>Карандаш (лучше всего мягкий)</a:t>
            </a:r>
          </a:p>
          <a:p>
            <a:r>
              <a:rPr lang="ru-RU" dirty="0" smtClean="0"/>
              <a:t>ластик</a:t>
            </a:r>
            <a:endParaRPr lang="ru-RU" dirty="0"/>
          </a:p>
        </p:txBody>
      </p:sp>
      <p:pic>
        <p:nvPicPr>
          <p:cNvPr id="5" name="Содержимое 4" descr="20200407_10293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197</Words>
  <Application>Microsoft Office PowerPoint</Application>
  <PresentationFormat>Экран (4:3)</PresentationFormat>
  <Paragraphs>28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Свободная тема по изобразительному искусству</vt:lpstr>
      <vt:lpstr>Цель: Помочь ребенку определиться какую тему выбрать, познакомить с нетрадиционной техникой рисования ластиком.</vt:lpstr>
      <vt:lpstr>Гуашь</vt:lpstr>
      <vt:lpstr>Акварель</vt:lpstr>
      <vt:lpstr>Карандаш</vt:lpstr>
      <vt:lpstr>Фломастеры</vt:lpstr>
      <vt:lpstr>Восковые мелки</vt:lpstr>
      <vt:lpstr>Рисование ластиком</vt:lpstr>
      <vt:lpstr>Для рисования:</vt:lpstr>
      <vt:lpstr>1 этап:</vt:lpstr>
      <vt:lpstr>2 этап:</vt:lpstr>
      <vt:lpstr>3 этап:</vt:lpstr>
      <vt:lpstr>Получаем результат</vt:lpstr>
      <vt:lpstr>Успехов в работе!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Свободная тема по изобразительному искусству</dc:title>
  <dc:creator>Ирина</dc:creator>
  <cp:lastModifiedBy>Ирина</cp:lastModifiedBy>
  <cp:revision>6</cp:revision>
  <dcterms:created xsi:type="dcterms:W3CDTF">2020-04-07T06:53:50Z</dcterms:created>
  <dcterms:modified xsi:type="dcterms:W3CDTF">2020-04-07T07:48:02Z</dcterms:modified>
</cp:coreProperties>
</file>